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9" Type="http://schemas.openxmlformats.org/officeDocument/2006/relationships/tableStyles" Target="tableStyles.xml" /><Relationship Id="rId3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+ radiation given together for 6 weeks</a:t>
                </a:r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6 weeks</a:t>
            </a:r>
          </a:p>
          <a:p>
            <a:pPr lvl="0"/>
            <a:r>
              <a:rPr/>
              <a:t>Radiation five days per week for 6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Kills cancer cells in the esophagus and lymph nodes</a:t>
            </a:r>
          </a:p>
          <a:p>
            <a:pPr lvl="0"/>
            <a:r>
              <a:rPr/>
              <a:t>Can also cause irritation of the lining of the esophagus.</a:t>
            </a:r>
          </a:p>
          <a:p>
            <a:pPr lvl="0"/>
            <a:r>
              <a:rPr/>
              <a:t>Swallowing can be difficult the last 2 weeks</a:t>
            </a:r>
          </a:p>
          <a:p>
            <a:pPr lvl="0"/>
            <a:r>
              <a:rPr/>
              <a:t>Feeding tube may be needed for nutrition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 Endoscopy after Chemo + Radiation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Endoscopy is 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are negative in approximately 75% of cases</a:t>
                </a:r>
              </a:p>
              <a:p>
                <a:pPr lvl="0" indent="0" marL="0">
                  <a:buNone/>
                </a:pPr>
                <a:r>
                  <a:rPr/>
                  <a:t>Complete disappearance of cancer is only found in 40% of cases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a recurrence in the esophagus is found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 indent="0" marL="0">
              <a:buNone/>
            </a:pPr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2024-12-26T23:34:54Z</dcterms:created>
  <dcterms:modified xsi:type="dcterms:W3CDTF">2024-12-26T23:34:54Z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